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65" r:id="rId2"/>
    <p:sldId id="261" r:id="rId3"/>
    <p:sldId id="256" r:id="rId4"/>
    <p:sldId id="349" r:id="rId5"/>
    <p:sldId id="350" r:id="rId6"/>
    <p:sldId id="352" r:id="rId7"/>
    <p:sldId id="351" r:id="rId8"/>
    <p:sldId id="353" r:id="rId9"/>
    <p:sldId id="354" r:id="rId10"/>
    <p:sldId id="357" r:id="rId11"/>
  </p:sldIdLst>
  <p:sldSz cx="9144000" cy="6858000" type="screen4x3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2986" autoAdjust="0"/>
  </p:normalViewPr>
  <p:slideViewPr>
    <p:cSldViewPr>
      <p:cViewPr>
        <p:scale>
          <a:sx n="84" d="100"/>
          <a:sy n="84" d="100"/>
        </p:scale>
        <p:origin x="-996" y="6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48FD06-4160-46B2-AD3E-7558E1C22060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B61C6A01-584F-4BC7-BC59-B28823F8B0E3}">
      <dgm:prSet phldrT="[テキスト]" custT="1"/>
      <dgm:spPr>
        <a:solidFill>
          <a:srgbClr val="FF0000"/>
        </a:solidFill>
      </dgm:spPr>
      <dgm:t>
        <a:bodyPr/>
        <a:lstStyle/>
        <a:p>
          <a:r>
            <a:rPr kumimoji="1" lang="ja-JP" altLang="en-US" sz="4000" dirty="0" smtClean="0"/>
            <a:t>サービス</a:t>
          </a:r>
          <a:endParaRPr kumimoji="1" lang="ja-JP" altLang="en-US" sz="4000" dirty="0"/>
        </a:p>
      </dgm:t>
    </dgm:pt>
    <dgm:pt modelId="{3ED6D27E-5060-45DF-94AB-D351ED48545D}" type="parTrans" cxnId="{94424C9E-B2AA-4A86-819C-C39EC9BE2327}">
      <dgm:prSet/>
      <dgm:spPr/>
      <dgm:t>
        <a:bodyPr/>
        <a:lstStyle/>
        <a:p>
          <a:endParaRPr kumimoji="1" lang="ja-JP" altLang="en-US"/>
        </a:p>
      </dgm:t>
    </dgm:pt>
    <dgm:pt modelId="{BB9A39F9-4079-4A20-A66C-09F1E3FC257A}" type="sibTrans" cxnId="{94424C9E-B2AA-4A86-819C-C39EC9BE2327}">
      <dgm:prSet/>
      <dgm:spPr>
        <a:solidFill>
          <a:schemeClr val="tx1"/>
        </a:solidFill>
      </dgm:spPr>
      <dgm:t>
        <a:bodyPr/>
        <a:lstStyle/>
        <a:p>
          <a:endParaRPr kumimoji="1" lang="ja-JP" altLang="en-US"/>
        </a:p>
      </dgm:t>
    </dgm:pt>
    <dgm:pt modelId="{BBE80001-F9C5-414C-85D5-429D6FF5394F}">
      <dgm:prSet phldrT="[テキスト]" custT="1"/>
      <dgm:spPr>
        <a:solidFill>
          <a:srgbClr val="0000FF"/>
        </a:solidFill>
      </dgm:spPr>
      <dgm:t>
        <a:bodyPr/>
        <a:lstStyle/>
        <a:p>
          <a:r>
            <a:rPr kumimoji="1" lang="ja-JP" altLang="en-US" sz="2800" dirty="0" smtClean="0"/>
            <a:t>のうぜい</a:t>
          </a:r>
          <a:endParaRPr kumimoji="1" lang="en-US" altLang="ja-JP" sz="2800" dirty="0" smtClean="0"/>
        </a:p>
        <a:p>
          <a:r>
            <a:rPr kumimoji="1" lang="ja-JP" altLang="en-US" sz="5400" dirty="0" smtClean="0"/>
            <a:t>納税</a:t>
          </a:r>
          <a:endParaRPr kumimoji="1" lang="ja-JP" altLang="en-US" sz="5400" dirty="0"/>
        </a:p>
      </dgm:t>
    </dgm:pt>
    <dgm:pt modelId="{CAE1E280-1B15-4BDA-B3E8-A2A0E97DE1BC}" type="parTrans" cxnId="{638E1E40-F7D7-49EA-B11E-87787D2D009D}">
      <dgm:prSet/>
      <dgm:spPr/>
      <dgm:t>
        <a:bodyPr/>
        <a:lstStyle/>
        <a:p>
          <a:endParaRPr kumimoji="1" lang="ja-JP" altLang="en-US"/>
        </a:p>
      </dgm:t>
    </dgm:pt>
    <dgm:pt modelId="{3B6D78E0-560C-46FD-94F4-937CA50CC123}" type="sibTrans" cxnId="{638E1E40-F7D7-49EA-B11E-87787D2D009D}">
      <dgm:prSet/>
      <dgm:spPr>
        <a:solidFill>
          <a:schemeClr val="tx1"/>
        </a:solidFill>
      </dgm:spPr>
      <dgm:t>
        <a:bodyPr/>
        <a:lstStyle/>
        <a:p>
          <a:endParaRPr kumimoji="1" lang="ja-JP" altLang="en-US"/>
        </a:p>
      </dgm:t>
    </dgm:pt>
    <dgm:pt modelId="{C657484A-AE09-4652-AD49-5ADB3674A576}" type="pres">
      <dgm:prSet presAssocID="{3548FD06-4160-46B2-AD3E-7558E1C2206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1BB2DF6D-DC62-40D9-A768-D8BD9D16A9C1}" type="pres">
      <dgm:prSet presAssocID="{B61C6A01-584F-4BC7-BC59-B28823F8B0E3}" presName="node" presStyleLbl="node1" presStyleIdx="0" presStyleCnt="2" custScaleX="88904" custScaleY="87497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5ED14C8-2023-450E-B6AC-AE902C1CDB74}" type="pres">
      <dgm:prSet presAssocID="{BB9A39F9-4079-4A20-A66C-09F1E3FC257A}" presName="sibTrans" presStyleLbl="sibTrans2D1" presStyleIdx="0" presStyleCnt="2" custScaleY="51321" custLinFactNeighborX="2074" custLinFactNeighborY="38339"/>
      <dgm:spPr/>
      <dgm:t>
        <a:bodyPr/>
        <a:lstStyle/>
        <a:p>
          <a:endParaRPr kumimoji="1" lang="ja-JP" altLang="en-US"/>
        </a:p>
      </dgm:t>
    </dgm:pt>
    <dgm:pt modelId="{DE2A250D-28A5-46F9-B91D-A3F2DD2B697C}" type="pres">
      <dgm:prSet presAssocID="{BB9A39F9-4079-4A20-A66C-09F1E3FC257A}" presName="connectorText" presStyleLbl="sibTrans2D1" presStyleIdx="0" presStyleCnt="2"/>
      <dgm:spPr/>
      <dgm:t>
        <a:bodyPr/>
        <a:lstStyle/>
        <a:p>
          <a:endParaRPr kumimoji="1" lang="ja-JP" altLang="en-US"/>
        </a:p>
      </dgm:t>
    </dgm:pt>
    <dgm:pt modelId="{437C9950-AA88-4726-883A-3B6D4A7C5AF2}" type="pres">
      <dgm:prSet presAssocID="{BBE80001-F9C5-414C-85D5-429D6FF5394F}" presName="node" presStyleLbl="node1" presStyleIdx="1" presStyleCnt="2" custScaleX="88904" custScaleY="87497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ADF9A04-7165-4D67-8DFC-DBE9B23989FB}" type="pres">
      <dgm:prSet presAssocID="{3B6D78E0-560C-46FD-94F4-937CA50CC123}" presName="sibTrans" presStyleLbl="sibTrans2D1" presStyleIdx="1" presStyleCnt="2" custScaleY="52343" custLinFactNeighborX="-3587" custLinFactNeighborY="-37869"/>
      <dgm:spPr/>
      <dgm:t>
        <a:bodyPr/>
        <a:lstStyle/>
        <a:p>
          <a:endParaRPr kumimoji="1" lang="ja-JP" altLang="en-US"/>
        </a:p>
      </dgm:t>
    </dgm:pt>
    <dgm:pt modelId="{6DA1D0CE-A74B-4B20-AFCC-DF8154E2BEE8}" type="pres">
      <dgm:prSet presAssocID="{3B6D78E0-560C-46FD-94F4-937CA50CC123}" presName="connectorText" presStyleLbl="sibTrans2D1" presStyleIdx="1" presStyleCnt="2"/>
      <dgm:spPr/>
      <dgm:t>
        <a:bodyPr/>
        <a:lstStyle/>
        <a:p>
          <a:endParaRPr kumimoji="1" lang="ja-JP" altLang="en-US"/>
        </a:p>
      </dgm:t>
    </dgm:pt>
  </dgm:ptLst>
  <dgm:cxnLst>
    <dgm:cxn modelId="{52981DBF-8AC1-4210-9641-EC1873FBF8F0}" type="presOf" srcId="{BB9A39F9-4079-4A20-A66C-09F1E3FC257A}" destId="{35ED14C8-2023-450E-B6AC-AE902C1CDB74}" srcOrd="0" destOrd="0" presId="urn:microsoft.com/office/officeart/2005/8/layout/cycle2"/>
    <dgm:cxn modelId="{791CCFD4-B0AD-4BC9-8B1E-27AFC007107D}" type="presOf" srcId="{BBE80001-F9C5-414C-85D5-429D6FF5394F}" destId="{437C9950-AA88-4726-883A-3B6D4A7C5AF2}" srcOrd="0" destOrd="0" presId="urn:microsoft.com/office/officeart/2005/8/layout/cycle2"/>
    <dgm:cxn modelId="{9C4593F7-7A40-4EB0-835E-2573D2031900}" type="presOf" srcId="{B61C6A01-584F-4BC7-BC59-B28823F8B0E3}" destId="{1BB2DF6D-DC62-40D9-A768-D8BD9D16A9C1}" srcOrd="0" destOrd="0" presId="urn:microsoft.com/office/officeart/2005/8/layout/cycle2"/>
    <dgm:cxn modelId="{70F3AB1D-44E4-4974-B10C-C851C488F664}" type="presOf" srcId="{3B6D78E0-560C-46FD-94F4-937CA50CC123}" destId="{6DA1D0CE-A74B-4B20-AFCC-DF8154E2BEE8}" srcOrd="1" destOrd="0" presId="urn:microsoft.com/office/officeart/2005/8/layout/cycle2"/>
    <dgm:cxn modelId="{94424C9E-B2AA-4A86-819C-C39EC9BE2327}" srcId="{3548FD06-4160-46B2-AD3E-7558E1C22060}" destId="{B61C6A01-584F-4BC7-BC59-B28823F8B0E3}" srcOrd="0" destOrd="0" parTransId="{3ED6D27E-5060-45DF-94AB-D351ED48545D}" sibTransId="{BB9A39F9-4079-4A20-A66C-09F1E3FC257A}"/>
    <dgm:cxn modelId="{2F090458-6BC7-4AF4-84AF-70B24CB3AB2A}" type="presOf" srcId="{BB9A39F9-4079-4A20-A66C-09F1E3FC257A}" destId="{DE2A250D-28A5-46F9-B91D-A3F2DD2B697C}" srcOrd="1" destOrd="0" presId="urn:microsoft.com/office/officeart/2005/8/layout/cycle2"/>
    <dgm:cxn modelId="{DB626510-5434-4299-BD80-EB80031ABD8A}" type="presOf" srcId="{3548FD06-4160-46B2-AD3E-7558E1C22060}" destId="{C657484A-AE09-4652-AD49-5ADB3674A576}" srcOrd="0" destOrd="0" presId="urn:microsoft.com/office/officeart/2005/8/layout/cycle2"/>
    <dgm:cxn modelId="{638E1E40-F7D7-49EA-B11E-87787D2D009D}" srcId="{3548FD06-4160-46B2-AD3E-7558E1C22060}" destId="{BBE80001-F9C5-414C-85D5-429D6FF5394F}" srcOrd="1" destOrd="0" parTransId="{CAE1E280-1B15-4BDA-B3E8-A2A0E97DE1BC}" sibTransId="{3B6D78E0-560C-46FD-94F4-937CA50CC123}"/>
    <dgm:cxn modelId="{067C0191-D562-4323-AB32-7036D324C027}" type="presOf" srcId="{3B6D78E0-560C-46FD-94F4-937CA50CC123}" destId="{6ADF9A04-7165-4D67-8DFC-DBE9B23989FB}" srcOrd="0" destOrd="0" presId="urn:microsoft.com/office/officeart/2005/8/layout/cycle2"/>
    <dgm:cxn modelId="{8299E063-27E5-4878-94CF-775BBAC5ED3A}" type="presParOf" srcId="{C657484A-AE09-4652-AD49-5ADB3674A576}" destId="{1BB2DF6D-DC62-40D9-A768-D8BD9D16A9C1}" srcOrd="0" destOrd="0" presId="urn:microsoft.com/office/officeart/2005/8/layout/cycle2"/>
    <dgm:cxn modelId="{95656F21-317E-447C-9EA8-416EEDA193EA}" type="presParOf" srcId="{C657484A-AE09-4652-AD49-5ADB3674A576}" destId="{35ED14C8-2023-450E-B6AC-AE902C1CDB74}" srcOrd="1" destOrd="0" presId="urn:microsoft.com/office/officeart/2005/8/layout/cycle2"/>
    <dgm:cxn modelId="{AF82A04A-B9FB-4B56-8A29-D4230F4717EC}" type="presParOf" srcId="{35ED14C8-2023-450E-B6AC-AE902C1CDB74}" destId="{DE2A250D-28A5-46F9-B91D-A3F2DD2B697C}" srcOrd="0" destOrd="0" presId="urn:microsoft.com/office/officeart/2005/8/layout/cycle2"/>
    <dgm:cxn modelId="{A960D83E-1E90-4EF0-AF86-26C139546006}" type="presParOf" srcId="{C657484A-AE09-4652-AD49-5ADB3674A576}" destId="{437C9950-AA88-4726-883A-3B6D4A7C5AF2}" srcOrd="2" destOrd="0" presId="urn:microsoft.com/office/officeart/2005/8/layout/cycle2"/>
    <dgm:cxn modelId="{E98CAC15-73E7-41EF-8473-C59588C43197}" type="presParOf" srcId="{C657484A-AE09-4652-AD49-5ADB3674A576}" destId="{6ADF9A04-7165-4D67-8DFC-DBE9B23989FB}" srcOrd="3" destOrd="0" presId="urn:microsoft.com/office/officeart/2005/8/layout/cycle2"/>
    <dgm:cxn modelId="{93C5A4BE-248C-4C8C-AB6D-E05A254451F3}" type="presParOf" srcId="{6ADF9A04-7165-4D67-8DFC-DBE9B23989FB}" destId="{6DA1D0CE-A74B-4B20-AFCC-DF8154E2BEE8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DCFC5F1-0058-458B-BD48-AB3D5B308D07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36D8E9D8-CC79-4566-AE09-F4EABB8312BD}">
      <dgm:prSet phldrT="[テキスト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kumimoji="1" lang="ja-JP" altLang="en-US" b="0" dirty="0" smtClean="0"/>
            <a:t>納付</a:t>
          </a:r>
          <a:endParaRPr kumimoji="1" lang="ja-JP" altLang="en-US" b="0" dirty="0"/>
        </a:p>
      </dgm:t>
    </dgm:pt>
    <dgm:pt modelId="{37083DA1-0323-4753-810B-09080D791BD2}" type="parTrans" cxnId="{D8FA1839-5CA1-46A3-A4D6-F8530F679D6A}">
      <dgm:prSet/>
      <dgm:spPr/>
      <dgm:t>
        <a:bodyPr/>
        <a:lstStyle/>
        <a:p>
          <a:endParaRPr kumimoji="1" lang="ja-JP" altLang="en-US"/>
        </a:p>
      </dgm:t>
    </dgm:pt>
    <dgm:pt modelId="{0DB3DDEA-870C-49E7-9006-7A6FB69F2289}" type="sibTrans" cxnId="{D8FA1839-5CA1-46A3-A4D6-F8530F679D6A}">
      <dgm:prSet/>
      <dgm:spPr/>
      <dgm:t>
        <a:bodyPr/>
        <a:lstStyle/>
        <a:p>
          <a:endParaRPr kumimoji="1" lang="ja-JP" altLang="en-US"/>
        </a:p>
      </dgm:t>
    </dgm:pt>
    <dgm:pt modelId="{4B0DD3FB-FA94-48DD-8D29-7532D1EBB78C}">
      <dgm:prSet phldrT="[テキスト]"/>
      <dgm:spPr>
        <a:solidFill>
          <a:srgbClr val="FFC000"/>
        </a:solidFill>
      </dgm:spPr>
      <dgm:t>
        <a:bodyPr/>
        <a:lstStyle/>
        <a:p>
          <a:r>
            <a:rPr kumimoji="1" lang="ja-JP" altLang="en-US" dirty="0" smtClean="0"/>
            <a:t>督促</a:t>
          </a:r>
          <a:endParaRPr kumimoji="1" lang="ja-JP" altLang="en-US" dirty="0"/>
        </a:p>
      </dgm:t>
    </dgm:pt>
    <dgm:pt modelId="{C13EEA0D-F0BA-46C3-B558-88E4606BB3F2}" type="parTrans" cxnId="{81CE29B5-E07D-4CCD-8A1C-D390E6CA9A08}">
      <dgm:prSet/>
      <dgm:spPr/>
      <dgm:t>
        <a:bodyPr/>
        <a:lstStyle/>
        <a:p>
          <a:endParaRPr kumimoji="1" lang="ja-JP" altLang="en-US"/>
        </a:p>
      </dgm:t>
    </dgm:pt>
    <dgm:pt modelId="{CDB19C3A-DFBC-4AF3-B2B4-F47821A7CE4E}" type="sibTrans" cxnId="{81CE29B5-E07D-4CCD-8A1C-D390E6CA9A08}">
      <dgm:prSet/>
      <dgm:spPr/>
      <dgm:t>
        <a:bodyPr/>
        <a:lstStyle/>
        <a:p>
          <a:endParaRPr kumimoji="1" lang="ja-JP" altLang="en-US"/>
        </a:p>
      </dgm:t>
    </dgm:pt>
    <dgm:pt modelId="{008A2A32-5F57-4303-AFED-45D245C5D592}">
      <dgm:prSet phldrT="[テキスト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kumimoji="1" lang="ja-JP" altLang="en-US" dirty="0" smtClean="0"/>
            <a:t>催告</a:t>
          </a:r>
          <a:endParaRPr kumimoji="1" lang="ja-JP" altLang="en-US" dirty="0"/>
        </a:p>
      </dgm:t>
    </dgm:pt>
    <dgm:pt modelId="{4B8DBFAF-AA41-403E-9E01-9EF53AFC6F11}" type="parTrans" cxnId="{4EAFC796-F92B-44B3-9DEC-E78A1D66583D}">
      <dgm:prSet/>
      <dgm:spPr/>
      <dgm:t>
        <a:bodyPr/>
        <a:lstStyle/>
        <a:p>
          <a:endParaRPr kumimoji="1" lang="ja-JP" altLang="en-US"/>
        </a:p>
      </dgm:t>
    </dgm:pt>
    <dgm:pt modelId="{644EA7CE-4BD9-4552-B1B2-5E48ABEBB769}" type="sibTrans" cxnId="{4EAFC796-F92B-44B3-9DEC-E78A1D66583D}">
      <dgm:prSet/>
      <dgm:spPr/>
      <dgm:t>
        <a:bodyPr/>
        <a:lstStyle/>
        <a:p>
          <a:endParaRPr kumimoji="1" lang="ja-JP" altLang="en-US"/>
        </a:p>
      </dgm:t>
    </dgm:pt>
    <dgm:pt modelId="{75F3EECE-9DA1-48F5-9CA0-5AD6E1B74F90}">
      <dgm:prSet phldrT="[テキスト]"/>
      <dgm:spPr>
        <a:solidFill>
          <a:srgbClr val="CC0000"/>
        </a:solidFill>
      </dgm:spPr>
      <dgm:t>
        <a:bodyPr/>
        <a:lstStyle/>
        <a:p>
          <a:r>
            <a:rPr kumimoji="1" lang="ja-JP" altLang="en-US" dirty="0" smtClean="0"/>
            <a:t>差押</a:t>
          </a:r>
          <a:endParaRPr kumimoji="1" lang="ja-JP" altLang="en-US" dirty="0"/>
        </a:p>
      </dgm:t>
    </dgm:pt>
    <dgm:pt modelId="{18381A77-9DE5-4F79-A720-91D5C588DB19}" type="parTrans" cxnId="{423A111D-8965-4425-82F9-5774DB3F3E75}">
      <dgm:prSet/>
      <dgm:spPr/>
      <dgm:t>
        <a:bodyPr/>
        <a:lstStyle/>
        <a:p>
          <a:endParaRPr kumimoji="1" lang="ja-JP" altLang="en-US"/>
        </a:p>
      </dgm:t>
    </dgm:pt>
    <dgm:pt modelId="{FAA27DAA-9838-47C1-B6EC-019806AF71A7}" type="sibTrans" cxnId="{423A111D-8965-4425-82F9-5774DB3F3E75}">
      <dgm:prSet/>
      <dgm:spPr/>
      <dgm:t>
        <a:bodyPr/>
        <a:lstStyle/>
        <a:p>
          <a:endParaRPr kumimoji="1" lang="ja-JP" altLang="en-US"/>
        </a:p>
      </dgm:t>
    </dgm:pt>
    <dgm:pt modelId="{F77D650C-0A9C-4122-82C0-69D3234AAE5B}" type="pres">
      <dgm:prSet presAssocID="{FDCFC5F1-0058-458B-BD48-AB3D5B308D07}" presName="Name0" presStyleCnt="0">
        <dgm:presLayoutVars>
          <dgm:dir/>
          <dgm:resizeHandles val="exact"/>
        </dgm:presLayoutVars>
      </dgm:prSet>
      <dgm:spPr/>
    </dgm:pt>
    <dgm:pt modelId="{9217CAAE-DC6B-4C37-802E-12752F155023}" type="pres">
      <dgm:prSet presAssocID="{36D8E9D8-CC79-4566-AE09-F4EABB8312BD}" presName="node" presStyleLbl="node1" presStyleIdx="0" presStyleCnt="4" custScaleY="30404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9D6622B-D467-4EC9-88B1-E7D5D056FA37}" type="pres">
      <dgm:prSet presAssocID="{0DB3DDEA-870C-49E7-9006-7A6FB69F2289}" presName="sibTrans" presStyleLbl="sibTrans2D1" presStyleIdx="0" presStyleCnt="3"/>
      <dgm:spPr/>
      <dgm:t>
        <a:bodyPr/>
        <a:lstStyle/>
        <a:p>
          <a:endParaRPr kumimoji="1" lang="ja-JP" altLang="en-US"/>
        </a:p>
      </dgm:t>
    </dgm:pt>
    <dgm:pt modelId="{C50EECC4-F2B5-4400-9501-D475FB86D6B0}" type="pres">
      <dgm:prSet presAssocID="{0DB3DDEA-870C-49E7-9006-7A6FB69F2289}" presName="connectorText" presStyleLbl="sibTrans2D1" presStyleIdx="0" presStyleCnt="3"/>
      <dgm:spPr/>
      <dgm:t>
        <a:bodyPr/>
        <a:lstStyle/>
        <a:p>
          <a:endParaRPr kumimoji="1" lang="ja-JP" altLang="en-US"/>
        </a:p>
      </dgm:t>
    </dgm:pt>
    <dgm:pt modelId="{1DD8FF5E-6BCE-482B-8F07-EEDD1B6CA069}" type="pres">
      <dgm:prSet presAssocID="{4B0DD3FB-FA94-48DD-8D29-7532D1EBB78C}" presName="node" presStyleLbl="node1" presStyleIdx="1" presStyleCnt="4" custScaleY="30404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B0AA4D4-2033-420E-90B4-9E4A6277D2A2}" type="pres">
      <dgm:prSet presAssocID="{CDB19C3A-DFBC-4AF3-B2B4-F47821A7CE4E}" presName="sibTrans" presStyleLbl="sibTrans2D1" presStyleIdx="1" presStyleCnt="3"/>
      <dgm:spPr/>
      <dgm:t>
        <a:bodyPr/>
        <a:lstStyle/>
        <a:p>
          <a:endParaRPr kumimoji="1" lang="ja-JP" altLang="en-US"/>
        </a:p>
      </dgm:t>
    </dgm:pt>
    <dgm:pt modelId="{A5E3B5D0-A1AB-4939-8051-62955B6C7BA6}" type="pres">
      <dgm:prSet presAssocID="{CDB19C3A-DFBC-4AF3-B2B4-F47821A7CE4E}" presName="connectorText" presStyleLbl="sibTrans2D1" presStyleIdx="1" presStyleCnt="3"/>
      <dgm:spPr/>
      <dgm:t>
        <a:bodyPr/>
        <a:lstStyle/>
        <a:p>
          <a:endParaRPr kumimoji="1" lang="ja-JP" altLang="en-US"/>
        </a:p>
      </dgm:t>
    </dgm:pt>
    <dgm:pt modelId="{FC30D568-4155-487F-976C-BF8CD17AB4C7}" type="pres">
      <dgm:prSet presAssocID="{008A2A32-5F57-4303-AFED-45D245C5D592}" presName="node" presStyleLbl="node1" presStyleIdx="2" presStyleCnt="4" custScaleY="30404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ECB9643-ABA9-4D22-95A7-4549F78F5B79}" type="pres">
      <dgm:prSet presAssocID="{644EA7CE-4BD9-4552-B1B2-5E48ABEBB769}" presName="sibTrans" presStyleLbl="sibTrans2D1" presStyleIdx="2" presStyleCnt="3"/>
      <dgm:spPr/>
      <dgm:t>
        <a:bodyPr/>
        <a:lstStyle/>
        <a:p>
          <a:endParaRPr kumimoji="1" lang="ja-JP" altLang="en-US"/>
        </a:p>
      </dgm:t>
    </dgm:pt>
    <dgm:pt modelId="{5D4283E3-2F0B-4699-9986-8388A724B990}" type="pres">
      <dgm:prSet presAssocID="{644EA7CE-4BD9-4552-B1B2-5E48ABEBB769}" presName="connectorText" presStyleLbl="sibTrans2D1" presStyleIdx="2" presStyleCnt="3"/>
      <dgm:spPr/>
      <dgm:t>
        <a:bodyPr/>
        <a:lstStyle/>
        <a:p>
          <a:endParaRPr kumimoji="1" lang="ja-JP" altLang="en-US"/>
        </a:p>
      </dgm:t>
    </dgm:pt>
    <dgm:pt modelId="{AB24137C-16DB-402C-9C81-F53228FD9261}" type="pres">
      <dgm:prSet presAssocID="{75F3EECE-9DA1-48F5-9CA0-5AD6E1B74F90}" presName="node" presStyleLbl="node1" presStyleIdx="3" presStyleCnt="4" custScaleY="30404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4EAFC796-F92B-44B3-9DEC-E78A1D66583D}" srcId="{FDCFC5F1-0058-458B-BD48-AB3D5B308D07}" destId="{008A2A32-5F57-4303-AFED-45D245C5D592}" srcOrd="2" destOrd="0" parTransId="{4B8DBFAF-AA41-403E-9E01-9EF53AFC6F11}" sibTransId="{644EA7CE-4BD9-4552-B1B2-5E48ABEBB769}"/>
    <dgm:cxn modelId="{423A111D-8965-4425-82F9-5774DB3F3E75}" srcId="{FDCFC5F1-0058-458B-BD48-AB3D5B308D07}" destId="{75F3EECE-9DA1-48F5-9CA0-5AD6E1B74F90}" srcOrd="3" destOrd="0" parTransId="{18381A77-9DE5-4F79-A720-91D5C588DB19}" sibTransId="{FAA27DAA-9838-47C1-B6EC-019806AF71A7}"/>
    <dgm:cxn modelId="{76DCF1A3-155D-419E-9E8B-16654DEA3F12}" type="presOf" srcId="{4B0DD3FB-FA94-48DD-8D29-7532D1EBB78C}" destId="{1DD8FF5E-6BCE-482B-8F07-EEDD1B6CA069}" srcOrd="0" destOrd="0" presId="urn:microsoft.com/office/officeart/2005/8/layout/process1"/>
    <dgm:cxn modelId="{DB470239-C7F8-4F50-AB14-330F31A34268}" type="presOf" srcId="{644EA7CE-4BD9-4552-B1B2-5E48ABEBB769}" destId="{5ECB9643-ABA9-4D22-95A7-4549F78F5B79}" srcOrd="0" destOrd="0" presId="urn:microsoft.com/office/officeart/2005/8/layout/process1"/>
    <dgm:cxn modelId="{64E76781-7EFE-491F-9C15-53C496A6A4B1}" type="presOf" srcId="{36D8E9D8-CC79-4566-AE09-F4EABB8312BD}" destId="{9217CAAE-DC6B-4C37-802E-12752F155023}" srcOrd="0" destOrd="0" presId="urn:microsoft.com/office/officeart/2005/8/layout/process1"/>
    <dgm:cxn modelId="{431FCF68-DF41-452A-B99D-7A0F0CFA7682}" type="presOf" srcId="{FDCFC5F1-0058-458B-BD48-AB3D5B308D07}" destId="{F77D650C-0A9C-4122-82C0-69D3234AAE5B}" srcOrd="0" destOrd="0" presId="urn:microsoft.com/office/officeart/2005/8/layout/process1"/>
    <dgm:cxn modelId="{D8FA1839-5CA1-46A3-A4D6-F8530F679D6A}" srcId="{FDCFC5F1-0058-458B-BD48-AB3D5B308D07}" destId="{36D8E9D8-CC79-4566-AE09-F4EABB8312BD}" srcOrd="0" destOrd="0" parTransId="{37083DA1-0323-4753-810B-09080D791BD2}" sibTransId="{0DB3DDEA-870C-49E7-9006-7A6FB69F2289}"/>
    <dgm:cxn modelId="{D5D91FB6-4114-42F1-AC28-9A9879368B7D}" type="presOf" srcId="{75F3EECE-9DA1-48F5-9CA0-5AD6E1B74F90}" destId="{AB24137C-16DB-402C-9C81-F53228FD9261}" srcOrd="0" destOrd="0" presId="urn:microsoft.com/office/officeart/2005/8/layout/process1"/>
    <dgm:cxn modelId="{43362169-70BD-499D-A1F4-5FA59F453172}" type="presOf" srcId="{0DB3DDEA-870C-49E7-9006-7A6FB69F2289}" destId="{D9D6622B-D467-4EC9-88B1-E7D5D056FA37}" srcOrd="0" destOrd="0" presId="urn:microsoft.com/office/officeart/2005/8/layout/process1"/>
    <dgm:cxn modelId="{81CE29B5-E07D-4CCD-8A1C-D390E6CA9A08}" srcId="{FDCFC5F1-0058-458B-BD48-AB3D5B308D07}" destId="{4B0DD3FB-FA94-48DD-8D29-7532D1EBB78C}" srcOrd="1" destOrd="0" parTransId="{C13EEA0D-F0BA-46C3-B558-88E4606BB3F2}" sibTransId="{CDB19C3A-DFBC-4AF3-B2B4-F47821A7CE4E}"/>
    <dgm:cxn modelId="{6E520544-65AA-4D38-8B9E-65CCA62D5FBD}" type="presOf" srcId="{0DB3DDEA-870C-49E7-9006-7A6FB69F2289}" destId="{C50EECC4-F2B5-4400-9501-D475FB86D6B0}" srcOrd="1" destOrd="0" presId="urn:microsoft.com/office/officeart/2005/8/layout/process1"/>
    <dgm:cxn modelId="{EA134B24-FE61-43E8-99C8-658D17EA6AA2}" type="presOf" srcId="{CDB19C3A-DFBC-4AF3-B2B4-F47821A7CE4E}" destId="{A5E3B5D0-A1AB-4939-8051-62955B6C7BA6}" srcOrd="1" destOrd="0" presId="urn:microsoft.com/office/officeart/2005/8/layout/process1"/>
    <dgm:cxn modelId="{5E390DE7-66E3-4F09-8866-E4FC2F438FCF}" type="presOf" srcId="{008A2A32-5F57-4303-AFED-45D245C5D592}" destId="{FC30D568-4155-487F-976C-BF8CD17AB4C7}" srcOrd="0" destOrd="0" presId="urn:microsoft.com/office/officeart/2005/8/layout/process1"/>
    <dgm:cxn modelId="{956CF822-10B4-4FD1-AF02-FA01A70EB316}" type="presOf" srcId="{CDB19C3A-DFBC-4AF3-B2B4-F47821A7CE4E}" destId="{0B0AA4D4-2033-420E-90B4-9E4A6277D2A2}" srcOrd="0" destOrd="0" presId="urn:microsoft.com/office/officeart/2005/8/layout/process1"/>
    <dgm:cxn modelId="{AA968BD5-42EB-4E32-95A0-3DE90A99AF89}" type="presOf" srcId="{644EA7CE-4BD9-4552-B1B2-5E48ABEBB769}" destId="{5D4283E3-2F0B-4699-9986-8388A724B990}" srcOrd="1" destOrd="0" presId="urn:microsoft.com/office/officeart/2005/8/layout/process1"/>
    <dgm:cxn modelId="{0FED6C2C-A565-4AEE-9FAF-EC9CE8ABCAC0}" type="presParOf" srcId="{F77D650C-0A9C-4122-82C0-69D3234AAE5B}" destId="{9217CAAE-DC6B-4C37-802E-12752F155023}" srcOrd="0" destOrd="0" presId="urn:microsoft.com/office/officeart/2005/8/layout/process1"/>
    <dgm:cxn modelId="{36C47054-52EA-4F6C-9261-274002B3B330}" type="presParOf" srcId="{F77D650C-0A9C-4122-82C0-69D3234AAE5B}" destId="{D9D6622B-D467-4EC9-88B1-E7D5D056FA37}" srcOrd="1" destOrd="0" presId="urn:microsoft.com/office/officeart/2005/8/layout/process1"/>
    <dgm:cxn modelId="{7B19B0CA-F392-4882-B168-9EFD8FF1999E}" type="presParOf" srcId="{D9D6622B-D467-4EC9-88B1-E7D5D056FA37}" destId="{C50EECC4-F2B5-4400-9501-D475FB86D6B0}" srcOrd="0" destOrd="0" presId="urn:microsoft.com/office/officeart/2005/8/layout/process1"/>
    <dgm:cxn modelId="{8554E2C8-D0F6-4663-86CF-8A7210D2CD85}" type="presParOf" srcId="{F77D650C-0A9C-4122-82C0-69D3234AAE5B}" destId="{1DD8FF5E-6BCE-482B-8F07-EEDD1B6CA069}" srcOrd="2" destOrd="0" presId="urn:microsoft.com/office/officeart/2005/8/layout/process1"/>
    <dgm:cxn modelId="{5EDC852C-E120-4EC8-83B1-F3B34DDDD854}" type="presParOf" srcId="{F77D650C-0A9C-4122-82C0-69D3234AAE5B}" destId="{0B0AA4D4-2033-420E-90B4-9E4A6277D2A2}" srcOrd="3" destOrd="0" presId="urn:microsoft.com/office/officeart/2005/8/layout/process1"/>
    <dgm:cxn modelId="{4118071B-3EB5-4498-AF8E-FC69138A6190}" type="presParOf" srcId="{0B0AA4D4-2033-420E-90B4-9E4A6277D2A2}" destId="{A5E3B5D0-A1AB-4939-8051-62955B6C7BA6}" srcOrd="0" destOrd="0" presId="urn:microsoft.com/office/officeart/2005/8/layout/process1"/>
    <dgm:cxn modelId="{D1F61ABD-024E-4347-9568-B23721FC5847}" type="presParOf" srcId="{F77D650C-0A9C-4122-82C0-69D3234AAE5B}" destId="{FC30D568-4155-487F-976C-BF8CD17AB4C7}" srcOrd="4" destOrd="0" presId="urn:microsoft.com/office/officeart/2005/8/layout/process1"/>
    <dgm:cxn modelId="{46C4BC7D-B8F3-4182-80E7-276C67D8DAD8}" type="presParOf" srcId="{F77D650C-0A9C-4122-82C0-69D3234AAE5B}" destId="{5ECB9643-ABA9-4D22-95A7-4549F78F5B79}" srcOrd="5" destOrd="0" presId="urn:microsoft.com/office/officeart/2005/8/layout/process1"/>
    <dgm:cxn modelId="{522DF4AD-9B82-47A6-AD32-B9B115A7AD68}" type="presParOf" srcId="{5ECB9643-ABA9-4D22-95A7-4549F78F5B79}" destId="{5D4283E3-2F0B-4699-9986-8388A724B990}" srcOrd="0" destOrd="0" presId="urn:microsoft.com/office/officeart/2005/8/layout/process1"/>
    <dgm:cxn modelId="{7E94A4B9-01C8-40BD-9982-4CA5239F8246}" type="presParOf" srcId="{F77D650C-0A9C-4122-82C0-69D3234AAE5B}" destId="{AB24137C-16DB-402C-9C81-F53228FD9261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B2DF6D-DC62-40D9-A768-D8BD9D16A9C1}">
      <dsp:nvSpPr>
        <dsp:cNvPr id="0" name=""/>
        <dsp:cNvSpPr/>
      </dsp:nvSpPr>
      <dsp:spPr>
        <a:xfrm>
          <a:off x="275937" y="1071720"/>
          <a:ext cx="2922290" cy="2876042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4000" kern="1200" dirty="0" smtClean="0"/>
            <a:t>サービス</a:t>
          </a:r>
          <a:endParaRPr kumimoji="1" lang="ja-JP" altLang="en-US" sz="4000" kern="1200" dirty="0"/>
        </a:p>
      </dsp:txBody>
      <dsp:txXfrm>
        <a:off x="703896" y="1492907"/>
        <a:ext cx="2066372" cy="2033668"/>
      </dsp:txXfrm>
    </dsp:sp>
    <dsp:sp modelId="{35ED14C8-2023-450E-B6AC-AE902C1CDB74}">
      <dsp:nvSpPr>
        <dsp:cNvPr id="0" name=""/>
        <dsp:cNvSpPr/>
      </dsp:nvSpPr>
      <dsp:spPr>
        <a:xfrm>
          <a:off x="3106916" y="1252753"/>
          <a:ext cx="2165382" cy="569339"/>
        </a:xfrm>
        <a:prstGeom prst="rightArrow">
          <a:avLst>
            <a:gd name="adj1" fmla="val 60000"/>
            <a:gd name="adj2" fmla="val 50000"/>
          </a:avLst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400" kern="1200"/>
        </a:p>
      </dsp:txBody>
      <dsp:txXfrm>
        <a:off x="3106916" y="1366621"/>
        <a:ext cx="1994580" cy="341603"/>
      </dsp:txXfrm>
    </dsp:sp>
    <dsp:sp modelId="{437C9950-AA88-4726-883A-3B6D4A7C5AF2}">
      <dsp:nvSpPr>
        <dsp:cNvPr id="0" name=""/>
        <dsp:cNvSpPr/>
      </dsp:nvSpPr>
      <dsp:spPr>
        <a:xfrm>
          <a:off x="5213735" y="1071720"/>
          <a:ext cx="2922290" cy="2876042"/>
        </a:xfrm>
        <a:prstGeom prst="ellipse">
          <a:avLst/>
        </a:prstGeom>
        <a:solidFill>
          <a:srgbClr val="0000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800" kern="1200" dirty="0" smtClean="0"/>
            <a:t>のうぜい</a:t>
          </a:r>
          <a:endParaRPr kumimoji="1" lang="en-US" altLang="ja-JP" sz="2800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400" kern="1200" dirty="0" smtClean="0"/>
            <a:t>納税</a:t>
          </a:r>
          <a:endParaRPr kumimoji="1" lang="ja-JP" altLang="en-US" sz="5400" kern="1200" dirty="0"/>
        </a:p>
      </dsp:txBody>
      <dsp:txXfrm>
        <a:off x="5641694" y="1492907"/>
        <a:ext cx="2066372" cy="2033668"/>
      </dsp:txXfrm>
    </dsp:sp>
    <dsp:sp modelId="{6ADF9A04-7165-4D67-8DFC-DBE9B23989FB}">
      <dsp:nvSpPr>
        <dsp:cNvPr id="0" name=""/>
        <dsp:cNvSpPr/>
      </dsp:nvSpPr>
      <dsp:spPr>
        <a:xfrm rot="10800000">
          <a:off x="3106902" y="3196935"/>
          <a:ext cx="2165382" cy="580676"/>
        </a:xfrm>
        <a:prstGeom prst="rightArrow">
          <a:avLst>
            <a:gd name="adj1" fmla="val 60000"/>
            <a:gd name="adj2" fmla="val 50000"/>
          </a:avLst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400" kern="1200"/>
        </a:p>
      </dsp:txBody>
      <dsp:txXfrm rot="10800000">
        <a:off x="3281105" y="3313070"/>
        <a:ext cx="1991179" cy="3484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17CAAE-DC6B-4C37-802E-12752F155023}">
      <dsp:nvSpPr>
        <dsp:cNvPr id="0" name=""/>
        <dsp:cNvSpPr/>
      </dsp:nvSpPr>
      <dsp:spPr>
        <a:xfrm>
          <a:off x="3616" y="820686"/>
          <a:ext cx="1581224" cy="2884589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600" b="0" kern="1200" dirty="0" smtClean="0"/>
            <a:t>納付</a:t>
          </a:r>
          <a:endParaRPr kumimoji="1" lang="ja-JP" altLang="en-US" sz="5600" b="0" kern="1200" dirty="0"/>
        </a:p>
      </dsp:txBody>
      <dsp:txXfrm>
        <a:off x="49928" y="866998"/>
        <a:ext cx="1488600" cy="2791965"/>
      </dsp:txXfrm>
    </dsp:sp>
    <dsp:sp modelId="{D9D6622B-D467-4EC9-88B1-E7D5D056FA37}">
      <dsp:nvSpPr>
        <dsp:cNvPr id="0" name=""/>
        <dsp:cNvSpPr/>
      </dsp:nvSpPr>
      <dsp:spPr>
        <a:xfrm>
          <a:off x="1742963" y="2066909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600" kern="1200"/>
        </a:p>
      </dsp:txBody>
      <dsp:txXfrm>
        <a:off x="1742963" y="2145338"/>
        <a:ext cx="234653" cy="235285"/>
      </dsp:txXfrm>
    </dsp:sp>
    <dsp:sp modelId="{1DD8FF5E-6BCE-482B-8F07-EEDD1B6CA069}">
      <dsp:nvSpPr>
        <dsp:cNvPr id="0" name=""/>
        <dsp:cNvSpPr/>
      </dsp:nvSpPr>
      <dsp:spPr>
        <a:xfrm>
          <a:off x="2217330" y="820686"/>
          <a:ext cx="1581224" cy="2884589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500" kern="1200" dirty="0" smtClean="0"/>
            <a:t>督促</a:t>
          </a:r>
          <a:endParaRPr kumimoji="1" lang="ja-JP" altLang="en-US" sz="5500" kern="1200" dirty="0"/>
        </a:p>
      </dsp:txBody>
      <dsp:txXfrm>
        <a:off x="2263642" y="866998"/>
        <a:ext cx="1488600" cy="2791965"/>
      </dsp:txXfrm>
    </dsp:sp>
    <dsp:sp modelId="{0B0AA4D4-2033-420E-90B4-9E4A6277D2A2}">
      <dsp:nvSpPr>
        <dsp:cNvPr id="0" name=""/>
        <dsp:cNvSpPr/>
      </dsp:nvSpPr>
      <dsp:spPr>
        <a:xfrm>
          <a:off x="3956677" y="2066909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600" kern="1200"/>
        </a:p>
      </dsp:txBody>
      <dsp:txXfrm>
        <a:off x="3956677" y="2145338"/>
        <a:ext cx="234653" cy="235285"/>
      </dsp:txXfrm>
    </dsp:sp>
    <dsp:sp modelId="{FC30D568-4155-487F-976C-BF8CD17AB4C7}">
      <dsp:nvSpPr>
        <dsp:cNvPr id="0" name=""/>
        <dsp:cNvSpPr/>
      </dsp:nvSpPr>
      <dsp:spPr>
        <a:xfrm>
          <a:off x="4431044" y="820686"/>
          <a:ext cx="1581224" cy="2884589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500" kern="1200" dirty="0" smtClean="0"/>
            <a:t>催告</a:t>
          </a:r>
          <a:endParaRPr kumimoji="1" lang="ja-JP" altLang="en-US" sz="5500" kern="1200" dirty="0"/>
        </a:p>
      </dsp:txBody>
      <dsp:txXfrm>
        <a:off x="4477356" y="866998"/>
        <a:ext cx="1488600" cy="2791965"/>
      </dsp:txXfrm>
    </dsp:sp>
    <dsp:sp modelId="{5ECB9643-ABA9-4D22-95A7-4549F78F5B79}">
      <dsp:nvSpPr>
        <dsp:cNvPr id="0" name=""/>
        <dsp:cNvSpPr/>
      </dsp:nvSpPr>
      <dsp:spPr>
        <a:xfrm>
          <a:off x="6170391" y="2066909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600" kern="1200"/>
        </a:p>
      </dsp:txBody>
      <dsp:txXfrm>
        <a:off x="6170391" y="2145338"/>
        <a:ext cx="234653" cy="235285"/>
      </dsp:txXfrm>
    </dsp:sp>
    <dsp:sp modelId="{AB24137C-16DB-402C-9C81-F53228FD9261}">
      <dsp:nvSpPr>
        <dsp:cNvPr id="0" name=""/>
        <dsp:cNvSpPr/>
      </dsp:nvSpPr>
      <dsp:spPr>
        <a:xfrm>
          <a:off x="6644759" y="820686"/>
          <a:ext cx="1581224" cy="2884589"/>
        </a:xfrm>
        <a:prstGeom prst="roundRect">
          <a:avLst>
            <a:gd name="adj" fmla="val 10000"/>
          </a:avLst>
        </a:prstGeom>
        <a:solidFill>
          <a:srgbClr val="CC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400" kern="1200" dirty="0" smtClean="0"/>
            <a:t>差押</a:t>
          </a:r>
          <a:endParaRPr kumimoji="1" lang="ja-JP" altLang="en-US" sz="5400" kern="1200" dirty="0"/>
        </a:p>
      </dsp:txBody>
      <dsp:txXfrm>
        <a:off x="6691071" y="866998"/>
        <a:ext cx="1488600" cy="27919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6737" cy="340306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30285" y="0"/>
            <a:ext cx="4306737" cy="340306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9E4E87A2-A700-4DBB-A57B-6A67B54B4CA9}" type="datetimeFigureOut">
              <a:rPr kumimoji="1" lang="ja-JP" altLang="en-US" smtClean="0"/>
              <a:t>2014/11/18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6465808"/>
            <a:ext cx="4306737" cy="340305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30285" y="6465808"/>
            <a:ext cx="4306737" cy="340305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D1DEF06B-B9FA-4483-966A-F0F7A8DC6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9339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6737" cy="340306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0285" y="0"/>
            <a:ext cx="4306737" cy="340306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BCF5303E-F59E-4FDC-98D1-1C359AD79217}" type="datetimeFigureOut">
              <a:rPr kumimoji="1" lang="ja-JP" altLang="en-US" smtClean="0"/>
              <a:t>2014/11/18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68663" y="511175"/>
            <a:ext cx="3402012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4400" y="3233448"/>
            <a:ext cx="7950543" cy="3062751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6465808"/>
            <a:ext cx="4306737" cy="340305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0285" y="6465808"/>
            <a:ext cx="4306737" cy="340305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D9D5618A-C67E-4300-9DD9-3E365EFAD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7771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D5618A-C67E-4300-9DD9-3E365EFADE4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02957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D5618A-C67E-4300-9DD9-3E365EFADE4D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02957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D5618A-C67E-4300-9DD9-3E365EFADE4D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02957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D5618A-C67E-4300-9DD9-3E365EFADE4D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0295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385E2-BD32-4A8A-8D06-AA2E8DC5DEC1}" type="datetime1">
              <a:rPr kumimoji="1" lang="ja-JP" altLang="en-US" smtClean="0"/>
              <a:t>2014/11/18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C1E38-0E88-4EF3-B648-CB36A06D5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322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EE9AE-3AFE-4FBC-AE36-A018458630EE}" type="datetime1">
              <a:rPr kumimoji="1" lang="ja-JP" altLang="en-US" smtClean="0"/>
              <a:t>2014/11/18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C1E38-0E88-4EF3-B648-CB36A06D5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1700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BD008-5AA4-41F2-9C66-BEC579360770}" type="datetime1">
              <a:rPr kumimoji="1" lang="ja-JP" altLang="en-US" smtClean="0"/>
              <a:t>2014/11/18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C1E38-0E88-4EF3-B648-CB36A06D5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8819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FA51A-3DE2-401B-AD1B-E9FC0BDD07F0}" type="datetime1">
              <a:rPr kumimoji="1" lang="ja-JP" altLang="en-US" smtClean="0"/>
              <a:t>2014/11/18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C1E38-0E88-4EF3-B648-CB36A06D5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3623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0FB26-B484-4EBC-941C-ABA32F24E1D5}" type="datetime1">
              <a:rPr kumimoji="1" lang="ja-JP" altLang="en-US" smtClean="0"/>
              <a:t>2014/11/18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C1E38-0E88-4EF3-B648-CB36A06D5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8782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FBAC7-0C90-45CD-A571-D620070871C3}" type="datetime1">
              <a:rPr kumimoji="1" lang="ja-JP" altLang="en-US" smtClean="0"/>
              <a:t>2014/11/18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C1E38-0E88-4EF3-B648-CB36A06D5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7378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0BF6D-AF46-490C-AEC1-5B16CDDAB203}" type="datetime1">
              <a:rPr kumimoji="1" lang="ja-JP" altLang="en-US" smtClean="0"/>
              <a:t>2014/11/18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C1E38-0E88-4EF3-B648-CB36A06D5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952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963F5-C04E-42C4-8F55-B6B1E1AFDBA0}" type="datetime1">
              <a:rPr kumimoji="1" lang="ja-JP" altLang="en-US" smtClean="0"/>
              <a:t>2014/11/18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C1E38-0E88-4EF3-B648-CB36A06D5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9912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84D30-6416-4C1D-B739-7E3F7DA3FEDA}" type="datetime1">
              <a:rPr kumimoji="1" lang="ja-JP" altLang="en-US" smtClean="0"/>
              <a:t>2014/11/18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C1E38-0E88-4EF3-B648-CB36A06D5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2867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6E907-8EF0-4C93-B808-30FCCCE87E04}" type="datetime1">
              <a:rPr kumimoji="1" lang="ja-JP" altLang="en-US" smtClean="0"/>
              <a:t>2014/11/18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C1E38-0E88-4EF3-B648-CB36A06D5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003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CA1C4-12E6-4502-A75A-1C282FBD81CB}" type="datetime1">
              <a:rPr kumimoji="1" lang="ja-JP" altLang="en-US" smtClean="0"/>
              <a:t>2014/11/18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C1E38-0E88-4EF3-B648-CB36A06D5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2834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64CF3-7081-44D8-B3A6-992BD332F2B8}" type="datetime1">
              <a:rPr kumimoji="1" lang="ja-JP" altLang="en-US" smtClean="0"/>
              <a:t>2014/11/18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C1E38-0E88-4EF3-B648-CB36A06D5E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7534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9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85208" y="620688"/>
            <a:ext cx="8241550" cy="922114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ja-JP" altLang="en-US" sz="2200" dirty="0" smtClean="0"/>
              <a:t>　　　　　　　　　　</a:t>
            </a:r>
            <a:r>
              <a:rPr lang="ja-JP" altLang="en-US" sz="2200" dirty="0" err="1" smtClean="0"/>
              <a:t>ぜ</a:t>
            </a:r>
            <a:r>
              <a:rPr lang="ja-JP" altLang="en-US" sz="2200" dirty="0" smtClean="0"/>
              <a:t>いきん　　　　　　　　　　　</a:t>
            </a:r>
            <a:r>
              <a:rPr kumimoji="1" lang="en-US" altLang="ja-JP" sz="2200" dirty="0" smtClean="0"/>
              <a:t/>
            </a:r>
            <a:br>
              <a:rPr kumimoji="1" lang="en-US" altLang="ja-JP" sz="2200" dirty="0" smtClean="0"/>
            </a:br>
            <a:r>
              <a:rPr kumimoji="1" lang="en-US" altLang="ja-JP" sz="3200" dirty="0" smtClean="0"/>
              <a:t>Q.1</a:t>
            </a:r>
            <a:r>
              <a:rPr kumimoji="1" lang="ja-JP" altLang="en-US" sz="3200" dirty="0" smtClean="0"/>
              <a:t>　</a:t>
            </a:r>
            <a:r>
              <a:rPr lang="ja-JP" altLang="en-US" sz="3200" dirty="0"/>
              <a:t>どんな税金が　あるか知ってますか</a:t>
            </a:r>
            <a:r>
              <a:rPr lang="ja-JP" altLang="en-US" sz="3200" dirty="0" smtClean="0"/>
              <a:t>？</a:t>
            </a:r>
            <a:endParaRPr kumimoji="1" lang="ja-JP" altLang="en-US" sz="32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C1E38-0E88-4EF3-B648-CB36A06D5E49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29" name="タイトル 1"/>
          <p:cNvSpPr txBox="1">
            <a:spLocks/>
          </p:cNvSpPr>
          <p:nvPr/>
        </p:nvSpPr>
        <p:spPr>
          <a:xfrm>
            <a:off x="497158" y="1988840"/>
            <a:ext cx="8217650" cy="94890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100" dirty="0" smtClean="0"/>
              <a:t>　　　　　　　　　　　　　　　　　　　　　　　ぜい　おし</a:t>
            </a:r>
            <a:endParaRPr lang="en-US" altLang="ja-JP" sz="2100" dirty="0" smtClean="0"/>
          </a:p>
          <a:p>
            <a:pPr algn="l"/>
            <a:r>
              <a:rPr lang="en-US" altLang="ja-JP" sz="3200" dirty="0" smtClean="0"/>
              <a:t>Q.2</a:t>
            </a:r>
            <a:r>
              <a:rPr lang="ja-JP" altLang="en-US" sz="3200" dirty="0"/>
              <a:t>　</a:t>
            </a:r>
            <a:r>
              <a:rPr lang="ja-JP" altLang="en-US" sz="3200" dirty="0" smtClean="0"/>
              <a:t>あなたの　くにの　税を教えてください。</a:t>
            </a:r>
            <a:endParaRPr lang="ja-JP" altLang="en-US" sz="3200" dirty="0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468440" y="3356992"/>
            <a:ext cx="8229600" cy="10661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000" dirty="0" smtClean="0"/>
              <a:t>　　　　　ぜい　　　　　　　　　　　　</a:t>
            </a:r>
            <a:r>
              <a:rPr lang="ja-JP" altLang="en-US" sz="2000" dirty="0" err="1" smtClean="0"/>
              <a:t>つか</a:t>
            </a:r>
            <a:endParaRPr lang="en-US" altLang="ja-JP" sz="2000" dirty="0" smtClean="0"/>
          </a:p>
          <a:p>
            <a:pPr algn="l"/>
            <a:r>
              <a:rPr lang="en-US" altLang="ja-JP" sz="3200" dirty="0" smtClean="0"/>
              <a:t>Q.3</a:t>
            </a:r>
            <a:r>
              <a:rPr lang="ja-JP" altLang="en-US" sz="3200" dirty="0"/>
              <a:t>　</a:t>
            </a:r>
            <a:r>
              <a:rPr lang="ja-JP" altLang="en-US" sz="3200" dirty="0" smtClean="0"/>
              <a:t>税は　なにに　使われる</a:t>
            </a:r>
            <a:r>
              <a:rPr lang="ja-JP" altLang="en-US" sz="3200" dirty="0"/>
              <a:t>のでしょうか</a:t>
            </a:r>
            <a:r>
              <a:rPr lang="ja-JP" altLang="en-US" sz="3200" dirty="0" smtClean="0"/>
              <a:t>？</a:t>
            </a:r>
            <a:endParaRPr lang="ja-JP" altLang="en-US" sz="3200" dirty="0"/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497158" y="4869160"/>
            <a:ext cx="8217650" cy="10661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100" dirty="0" smtClean="0"/>
              <a:t>　　　　　ぜい　　　　　　　　　　　　　　　　　　　　も</a:t>
            </a:r>
            <a:endParaRPr lang="en-US" altLang="ja-JP" sz="2100" dirty="0" smtClean="0"/>
          </a:p>
          <a:p>
            <a:pPr algn="l"/>
            <a:r>
              <a:rPr lang="en-US" altLang="ja-JP" sz="3200" dirty="0" smtClean="0"/>
              <a:t>Q.4</a:t>
            </a:r>
            <a:r>
              <a:rPr lang="ja-JP" altLang="en-US" sz="3200" dirty="0" smtClean="0"/>
              <a:t>　税に　どんなイメージを持ってますか？</a:t>
            </a:r>
            <a:endParaRPr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54914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2698198"/>
              </p:ext>
            </p:extLst>
          </p:nvPr>
        </p:nvGraphicFramePr>
        <p:xfrm>
          <a:off x="323528" y="1268760"/>
          <a:ext cx="8424936" cy="53382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0626"/>
                <a:gridCol w="1548061"/>
                <a:gridCol w="1299785"/>
                <a:gridCol w="2232248"/>
                <a:gridCol w="1944216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なまえ</a:t>
                      </a:r>
                      <a:endParaRPr kumimoji="1" lang="en-US" altLang="ja-JP" sz="1400" dirty="0" smtClean="0"/>
                    </a:p>
                    <a:p>
                      <a:pPr algn="ctr"/>
                      <a:r>
                        <a:rPr kumimoji="1" lang="ja-JP" altLang="en-US" dirty="0" smtClean="0"/>
                        <a:t>名前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ぞく</a:t>
                      </a:r>
                      <a:r>
                        <a:rPr kumimoji="1" lang="ja-JP" altLang="en-US" sz="1050" dirty="0" err="1" smtClean="0"/>
                        <a:t>がら</a:t>
                      </a:r>
                      <a:endParaRPr kumimoji="1" lang="en-US" altLang="ja-JP" sz="1050" dirty="0" smtClean="0"/>
                    </a:p>
                    <a:p>
                      <a:pPr algn="ctr"/>
                      <a:r>
                        <a:rPr kumimoji="1" lang="ja-JP" altLang="en-US" dirty="0" smtClean="0"/>
                        <a:t>続柄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err="1" smtClean="0"/>
                        <a:t>せいねんがっぴ</a:t>
                      </a:r>
                      <a:endParaRPr kumimoji="1" lang="en-US" altLang="ja-JP" sz="1050" dirty="0" smtClean="0"/>
                    </a:p>
                    <a:p>
                      <a:pPr algn="ctr"/>
                      <a:r>
                        <a:rPr kumimoji="1" lang="ja-JP" altLang="en-US" dirty="0" smtClean="0"/>
                        <a:t>生年月日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err="1" smtClean="0"/>
                        <a:t>しょ</a:t>
                      </a:r>
                      <a:r>
                        <a:rPr kumimoji="1" lang="ja-JP" altLang="en-US" sz="1050" dirty="0" smtClean="0"/>
                        <a:t>とく</a:t>
                      </a:r>
                      <a:endParaRPr kumimoji="1" lang="en-US" altLang="ja-JP" sz="1050" dirty="0" smtClean="0"/>
                    </a:p>
                    <a:p>
                      <a:pPr algn="ctr"/>
                      <a:r>
                        <a:rPr kumimoji="1" lang="ja-JP" altLang="en-US" dirty="0" smtClean="0"/>
                        <a:t>所得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err="1" smtClean="0"/>
                        <a:t>じゅうしょ</a:t>
                      </a:r>
                      <a:endParaRPr kumimoji="1" lang="en-US" altLang="ja-JP" sz="1050" dirty="0" smtClean="0"/>
                    </a:p>
                    <a:p>
                      <a:pPr algn="ctr"/>
                      <a:r>
                        <a:rPr kumimoji="1" lang="ja-JP" altLang="en-US" dirty="0" smtClean="0"/>
                        <a:t>住所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42484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てつや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ほんに</a:t>
                      </a:r>
                      <a:r>
                        <a:rPr kumimoji="1" lang="ja-JP" altLang="en-US" sz="1050" dirty="0" err="1" smtClean="0"/>
                        <a:t>ん</a:t>
                      </a:r>
                      <a:endParaRPr kumimoji="1" lang="en-US" altLang="ja-JP" sz="1050" dirty="0" smtClean="0"/>
                    </a:p>
                    <a:p>
                      <a:pPr algn="ctr"/>
                      <a:r>
                        <a:rPr kumimoji="1" lang="ja-JP" altLang="en-US" dirty="0" smtClean="0"/>
                        <a:t>本人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昭和４４年１月１５日</a:t>
                      </a:r>
                      <a:endParaRPr kumimoji="1" lang="en-US" altLang="ja-JP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/>
                        <a:t>６，０００，０００</a:t>
                      </a:r>
                      <a:endParaRPr kumimoji="1" lang="en-US" altLang="ja-JP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中央林間○○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42484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はるこ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err="1" smtClean="0"/>
                        <a:t>つま</a:t>
                      </a:r>
                      <a:endParaRPr kumimoji="1" lang="en-US" altLang="ja-JP" sz="1050" dirty="0" smtClean="0"/>
                    </a:p>
                    <a:p>
                      <a:pPr algn="ctr"/>
                      <a:r>
                        <a:rPr kumimoji="1" lang="ja-JP" altLang="en-US" dirty="0" smtClean="0"/>
                        <a:t>妻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昭和４７年４月２日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/>
                        <a:t>３００，０００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中央林間○○</a:t>
                      </a:r>
                    </a:p>
                  </a:txBody>
                  <a:tcPr/>
                </a:tc>
              </a:tr>
              <a:tr h="42484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なつえ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はは</a:t>
                      </a:r>
                      <a:endParaRPr kumimoji="1" lang="en-US" altLang="ja-JP" sz="1050" dirty="0" smtClean="0"/>
                    </a:p>
                    <a:p>
                      <a:pPr algn="ctr"/>
                      <a:r>
                        <a:rPr kumimoji="1" lang="ja-JP" altLang="en-US" dirty="0" smtClean="0"/>
                        <a:t>母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昭和２１年６月８日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/>
                        <a:t>１００，０００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中央林間○○</a:t>
                      </a:r>
                    </a:p>
                  </a:txBody>
                  <a:tcPr/>
                </a:tc>
              </a:tr>
              <a:tr h="42484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たくや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こ</a:t>
                      </a:r>
                      <a:endParaRPr kumimoji="1" lang="en-US" altLang="ja-JP" sz="1050" dirty="0" smtClean="0"/>
                    </a:p>
                    <a:p>
                      <a:pPr algn="ctr"/>
                      <a:r>
                        <a:rPr kumimoji="1" lang="ja-JP" altLang="en-US" dirty="0" smtClean="0"/>
                        <a:t>子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平成５年</a:t>
                      </a:r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dirty="0" smtClean="0"/>
                        <a:t>２月１日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/>
                        <a:t>２００，０００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東京都文京区</a:t>
                      </a:r>
                    </a:p>
                  </a:txBody>
                  <a:tcPr/>
                </a:tc>
              </a:tr>
              <a:tr h="42484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ちあき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子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平成１３年１月３日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/>
                        <a:t>０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中央林間○○</a:t>
                      </a:r>
                    </a:p>
                  </a:txBody>
                  <a:tcPr/>
                </a:tc>
              </a:tr>
              <a:tr h="42484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ふゆみ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子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平成２０年</a:t>
                      </a:r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dirty="0" smtClean="0"/>
                        <a:t>８月９日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/>
                        <a:t>０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中央林間○○</a:t>
                      </a:r>
                    </a:p>
                  </a:txBody>
                  <a:tcPr/>
                </a:tc>
              </a:tr>
              <a:tr h="424847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1" lang="en-US" altLang="ja-JP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 smtClean="0"/>
                    </a:p>
                  </a:txBody>
                  <a:tcPr/>
                </a:tc>
              </a:tr>
              <a:tr h="424847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1" lang="en-US" altLang="ja-JP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C1E38-0E88-4EF3-B648-CB36A06D5E49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835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C1E38-0E88-4EF3-B648-CB36A06D5E49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6" name="Picture 4" descr="6-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619975"/>
            <a:ext cx="5758156" cy="5786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389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C1E38-0E88-4EF3-B648-CB36A06D5E49}" type="slidenum">
              <a:rPr kumimoji="1" lang="ja-JP" altLang="en-US" smtClean="0"/>
              <a:t>3</a:t>
            </a:fld>
            <a:endParaRPr kumimoji="1" lang="ja-JP" altLang="en-US"/>
          </a:p>
        </p:txBody>
      </p:sp>
      <p:pic>
        <p:nvPicPr>
          <p:cNvPr id="7" name="Picture 5" descr="6-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82184"/>
            <a:ext cx="4824536" cy="588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タイトル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1236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C1E38-0E88-4EF3-B648-CB36A06D5E49}" type="slidenum">
              <a:rPr kumimoji="1" lang="ja-JP" altLang="en-US" smtClean="0"/>
              <a:t>4</a:t>
            </a:fld>
            <a:endParaRPr kumimoji="1" lang="ja-JP" altLang="en-US"/>
          </a:p>
        </p:txBody>
      </p:sp>
      <p:pic>
        <p:nvPicPr>
          <p:cNvPr id="5" name="Picture 5" descr="8-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51400"/>
            <a:ext cx="5340680" cy="56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0302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C1E38-0E88-4EF3-B648-CB36A06D5E49}" type="slidenum">
              <a:rPr kumimoji="1" lang="ja-JP" altLang="en-US" smtClean="0"/>
              <a:t>5</a:t>
            </a:fld>
            <a:endParaRPr kumimoji="1" lang="ja-JP" altLang="en-US"/>
          </a:p>
        </p:txBody>
      </p:sp>
      <p:pic>
        <p:nvPicPr>
          <p:cNvPr id="7" name="Picture 3" descr="6-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692696"/>
            <a:ext cx="4824536" cy="5444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タイトル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9848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C1E38-0E88-4EF3-B648-CB36A06D5E49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3" name="タイトル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7" name="Picture 34" descr="13-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908720"/>
            <a:ext cx="5248446" cy="536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388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C1E38-0E88-4EF3-B648-CB36A06D5E49}" type="slidenum">
              <a:rPr kumimoji="1" lang="ja-JP" altLang="en-US" smtClean="0"/>
              <a:t>7</a:t>
            </a:fld>
            <a:endParaRPr kumimoji="1" lang="ja-JP" altLang="en-US"/>
          </a:p>
        </p:txBody>
      </p:sp>
      <p:pic>
        <p:nvPicPr>
          <p:cNvPr id="7" name="Picture 32" descr="13-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980728"/>
            <a:ext cx="5033194" cy="5304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タイトル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869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3570026"/>
              </p:ext>
            </p:extLst>
          </p:nvPr>
        </p:nvGraphicFramePr>
        <p:xfrm>
          <a:off x="395536" y="836712"/>
          <a:ext cx="8229600" cy="48139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C1E38-0E88-4EF3-B648-CB36A06D5E49}" type="slidenum">
              <a:rPr kumimoji="1" lang="ja-JP" altLang="en-US" smtClean="0"/>
              <a:t>8</a:t>
            </a:fld>
            <a:endParaRPr kumimoji="1" lang="ja-JP" altLang="en-US"/>
          </a:p>
        </p:txBody>
      </p:sp>
      <p:pic>
        <p:nvPicPr>
          <p:cNvPr id="6" name="Picture 4" descr="6-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989" y="4149079"/>
            <a:ext cx="1433066" cy="1440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5" descr="10-1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2437" y="4800729"/>
            <a:ext cx="2591767" cy="10840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6" descr="7-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17" y="1340768"/>
            <a:ext cx="988875" cy="1417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7" descr="8-4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3" y="819262"/>
            <a:ext cx="864096" cy="1692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567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8594135"/>
              </p:ext>
            </p:extLst>
          </p:nvPr>
        </p:nvGraphicFramePr>
        <p:xfrm>
          <a:off x="529208" y="83671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C1E38-0E88-4EF3-B648-CB36A06D5E49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6" name="ストライプ矢印 5"/>
          <p:cNvSpPr/>
          <p:nvPr/>
        </p:nvSpPr>
        <p:spPr>
          <a:xfrm>
            <a:off x="1763688" y="4653136"/>
            <a:ext cx="5472608" cy="900100"/>
          </a:xfrm>
          <a:prstGeom prst="stripedRightArrow">
            <a:avLst>
              <a:gd name="adj1" fmla="val 27083"/>
              <a:gd name="adj2" fmla="val 113964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爆発 1 6"/>
          <p:cNvSpPr/>
          <p:nvPr/>
        </p:nvSpPr>
        <p:spPr>
          <a:xfrm>
            <a:off x="2665925" y="5013175"/>
            <a:ext cx="3168352" cy="1503167"/>
          </a:xfrm>
          <a:prstGeom prst="irregularSeal1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/>
              <a:t>延滞金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811477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kumimoji="1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3401</TotalTime>
  <Words>107</Words>
  <Application>Microsoft Office PowerPoint</Application>
  <PresentationFormat>画面に合わせる (4:3)</PresentationFormat>
  <Paragraphs>75</Paragraphs>
  <Slides>10</Slides>
  <Notes>4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Office ​​テーマ</vt:lpstr>
      <vt:lpstr>　　　　　　　　　　ぜいきん　　　　　　　　　　　 Q.1　どんな税金が　あるか知ってますか？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税金とは？</dc:title>
  <dc:creator>大和市役所</dc:creator>
  <cp:lastModifiedBy>大和市役所</cp:lastModifiedBy>
  <cp:revision>185</cp:revision>
  <cp:lastPrinted>2014-11-18T00:05:11Z</cp:lastPrinted>
  <dcterms:created xsi:type="dcterms:W3CDTF">2013-11-07T04:51:17Z</dcterms:created>
  <dcterms:modified xsi:type="dcterms:W3CDTF">2014-11-18T00:05:19Z</dcterms:modified>
</cp:coreProperties>
</file>